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2" r:id="rId4"/>
    <p:sldId id="256" r:id="rId5"/>
    <p:sldId id="258" r:id="rId6"/>
    <p:sldId id="259" r:id="rId7"/>
    <p:sldId id="257" r:id="rId8"/>
    <p:sldId id="263" r:id="rId9"/>
  </p:sldIdLst>
  <p:sldSz cx="10972800" cy="8229600" type="B4JIS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" y="-966"/>
      </p:cViewPr>
      <p:guideLst>
        <p:guide orient="horz" pos="2592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556511"/>
            <a:ext cx="932688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663440"/>
            <a:ext cx="768096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03DB-7B42-4880-8A72-0FC96F6BCC23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3350-370E-40DB-9D77-9BFC5CD8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03DB-7B42-4880-8A72-0FC96F6BCC23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3350-370E-40DB-9D77-9BFC5CD8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4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329566"/>
            <a:ext cx="246888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329566"/>
            <a:ext cx="722376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03DB-7B42-4880-8A72-0FC96F6BCC23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3350-370E-40DB-9D77-9BFC5CD8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1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03DB-7B42-4880-8A72-0FC96F6BCC23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3350-370E-40DB-9D77-9BFC5CD8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7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288281"/>
            <a:ext cx="932688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488056"/>
            <a:ext cx="9326880" cy="18002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03DB-7B42-4880-8A72-0FC96F6BCC23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3350-370E-40DB-9D77-9BFC5CD8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8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920240"/>
            <a:ext cx="4846320" cy="54311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20240"/>
            <a:ext cx="4846320" cy="54311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03DB-7B42-4880-8A72-0FC96F6BCC23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3350-370E-40DB-9D77-9BFC5CD8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4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842136"/>
            <a:ext cx="4848226" cy="76771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609850"/>
            <a:ext cx="4848226" cy="474154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842136"/>
            <a:ext cx="4850130" cy="76771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609850"/>
            <a:ext cx="4850130" cy="474154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03DB-7B42-4880-8A72-0FC96F6BCC23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3350-370E-40DB-9D77-9BFC5CD8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4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03DB-7B42-4880-8A72-0FC96F6BCC23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3350-370E-40DB-9D77-9BFC5CD8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03DB-7B42-4880-8A72-0FC96F6BCC23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3350-370E-40DB-9D77-9BFC5CD8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0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7660"/>
            <a:ext cx="3609976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27660"/>
            <a:ext cx="6134100" cy="7023736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722120"/>
            <a:ext cx="3609976" cy="5629276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03DB-7B42-4880-8A72-0FC96F6BCC23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3350-370E-40DB-9D77-9BFC5CD8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5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760720"/>
            <a:ext cx="658368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35330"/>
            <a:ext cx="6583680" cy="493776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440806"/>
            <a:ext cx="6583680" cy="965834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03DB-7B42-4880-8A72-0FC96F6BCC23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3350-370E-40DB-9D77-9BFC5CD8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4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29566"/>
            <a:ext cx="9875520" cy="137160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20240"/>
            <a:ext cx="9875520" cy="543115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7627621"/>
            <a:ext cx="256032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603DB-7B42-4880-8A72-0FC96F6BCC23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7627621"/>
            <a:ext cx="347472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7627621"/>
            <a:ext cx="256032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53350-370E-40DB-9D77-9BFC5CD8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9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Jam\2.CG7 Reference\MyWork\Photoshop Posters\PPT-S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98"/>
            <a:ext cx="10972800" cy="823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Jam\2.CG7 Reference\MyWork\Photoshop Posters\PPT-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822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Jam\2.CG7 Reference\MyWork\Photoshop Posters\PPT-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Jam\2.CG7 Reference\MyWork\Photoshop Posters\PPT-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7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Jam\2.CG7 Reference\MyWork\Photoshop Posters\PPT-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79" y="-1"/>
            <a:ext cx="11005279" cy="825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Jam\2.CG7 Reference\MyWork\Photoshop Posters\PPT-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972801" cy="822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Jam\2.CG7 Reference\MyWork\Photoshop Posters\PPT-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3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Jam\2.CG7 Reference\MyWork\Photoshop Posters\Poster Images for Web\Booklet Images\Booklet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0972800" cy="821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452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Jody McCoy</dc:creator>
  <cp:lastModifiedBy>Jody McCoy</cp:lastModifiedBy>
  <cp:revision>2</cp:revision>
  <dcterms:created xsi:type="dcterms:W3CDTF">2016-09-02T04:52:52Z</dcterms:created>
  <dcterms:modified xsi:type="dcterms:W3CDTF">2016-09-02T05:27:51Z</dcterms:modified>
</cp:coreProperties>
</file>